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94660"/>
  </p:normalViewPr>
  <p:slideViewPr>
    <p:cSldViewPr>
      <p:cViewPr>
        <p:scale>
          <a:sx n="77" d="100"/>
          <a:sy n="77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1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0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5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B3A8-41C8-4181-9527-C8DB0EB7415E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D39B-60EE-4EAA-AF72-A857F72A6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340768"/>
            <a:ext cx="3008313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Алексей </a:t>
            </a:r>
            <a:r>
              <a:rPr lang="ru-RU" sz="2400" dirty="0"/>
              <a:t>Плещеев</a:t>
            </a:r>
            <a:br>
              <a:rPr lang="ru-RU" sz="2400" dirty="0"/>
            </a:br>
            <a:r>
              <a:rPr lang="ru-RU" sz="2400" dirty="0" smtClean="0"/>
              <a:t>Скучная картина!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79912" y="908720"/>
            <a:ext cx="4906888" cy="5217443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Учитель   начальных классов:  </a:t>
            </a:r>
            <a:r>
              <a:rPr lang="ru-RU" sz="2000" b="1" dirty="0" smtClean="0"/>
              <a:t>Артюхова О.П.</a:t>
            </a:r>
            <a:endParaRPr lang="ru-RU" sz="2000" b="1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r="5090"/>
          <a:stretch>
            <a:fillRect/>
          </a:stretch>
        </p:blipFill>
        <p:spPr>
          <a:xfrm>
            <a:off x="3707904" y="260648"/>
            <a:ext cx="520555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16632"/>
            <a:ext cx="7128792" cy="5346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Скучная картина!</a:t>
            </a:r>
          </a:p>
        </p:txBody>
      </p:sp>
    </p:spTree>
    <p:extLst>
      <p:ext uri="{BB962C8B-B14F-4D97-AF65-F5344CB8AC3E}">
        <p14:creationId xmlns:p14="http://schemas.microsoft.com/office/powerpoint/2010/main" val="8977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Тучи без конца,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187624" y="188640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36199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88640"/>
            <a:ext cx="6812160" cy="51091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Дождик так и льется,</a:t>
            </a:r>
          </a:p>
        </p:txBody>
      </p:sp>
    </p:spTree>
    <p:extLst>
      <p:ext uri="{BB962C8B-B14F-4D97-AF65-F5344CB8AC3E}">
        <p14:creationId xmlns:p14="http://schemas.microsoft.com/office/powerpoint/2010/main" val="35542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0"/>
            <a:ext cx="7460232" cy="55951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Лужи у крыльца…</a:t>
            </a:r>
          </a:p>
        </p:txBody>
      </p:sp>
    </p:spTree>
    <p:extLst>
      <p:ext uri="{BB962C8B-B14F-4D97-AF65-F5344CB8AC3E}">
        <p14:creationId xmlns:p14="http://schemas.microsoft.com/office/powerpoint/2010/main" val="11028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7" y="548680"/>
            <a:ext cx="6432715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Чахлая рябина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Мокнет под окном,</a:t>
            </a:r>
          </a:p>
        </p:txBody>
      </p:sp>
    </p:spTree>
    <p:extLst>
      <p:ext uri="{BB962C8B-B14F-4D97-AF65-F5344CB8AC3E}">
        <p14:creationId xmlns:p14="http://schemas.microsoft.com/office/powerpoint/2010/main" val="10527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4886"/>
          <a:stretch>
            <a:fillRect/>
          </a:stretch>
        </p:blipFill>
        <p:spPr>
          <a:xfrm>
            <a:off x="1187624" y="116632"/>
            <a:ext cx="6984776" cy="52385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/>
              <a:t>С</a:t>
            </a:r>
            <a:r>
              <a:rPr lang="ru-RU" sz="2800" dirty="0" smtClean="0"/>
              <a:t>мотрит деревушка</a:t>
            </a:r>
            <a:br>
              <a:rPr lang="ru-RU" sz="2800" dirty="0" smtClean="0"/>
            </a:br>
            <a:r>
              <a:rPr lang="ru-RU" sz="2800" dirty="0" smtClean="0"/>
              <a:t>Сереньким пятном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5455"/>
          <a:stretch>
            <a:fillRect/>
          </a:stretch>
        </p:blipFill>
        <p:spPr>
          <a:xfrm>
            <a:off x="1115616" y="188640"/>
            <a:ext cx="7071932" cy="53039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Что ты рано в гости,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Осень, к нам пришла?</a:t>
            </a:r>
          </a:p>
        </p:txBody>
      </p:sp>
    </p:spTree>
    <p:extLst>
      <p:ext uri="{BB962C8B-B14F-4D97-AF65-F5344CB8AC3E}">
        <p14:creationId xmlns:p14="http://schemas.microsoft.com/office/powerpoint/2010/main" val="14507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Еще просит сердце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Света и тепла!..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5818"/>
          <a:stretch>
            <a:fillRect/>
          </a:stretch>
        </p:blipFill>
        <p:spPr>
          <a:xfrm>
            <a:off x="827584" y="29925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2435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Алексей Плещеев Скучная картина!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RePack by Diakov</cp:lastModifiedBy>
  <cp:revision>6</cp:revision>
  <dcterms:created xsi:type="dcterms:W3CDTF">2016-11-27T06:12:33Z</dcterms:created>
  <dcterms:modified xsi:type="dcterms:W3CDTF">2024-01-13T09:14:35Z</dcterms:modified>
</cp:coreProperties>
</file>